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5"/>
  </p:notesMasterIdLst>
  <p:sldIdLst>
    <p:sldId id="298" r:id="rId2"/>
    <p:sldId id="297" r:id="rId3"/>
    <p:sldId id="299" r:id="rId4"/>
  </p:sldIdLst>
  <p:sldSz cx="8550275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5E45"/>
    <a:srgbClr val="F68186"/>
    <a:srgbClr val="F0677A"/>
    <a:srgbClr val="F025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65"/>
    <p:restoredTop sz="96327"/>
  </p:normalViewPr>
  <p:slideViewPr>
    <p:cSldViewPr snapToGrid="0">
      <p:cViewPr varScale="1">
        <p:scale>
          <a:sx n="109" d="100"/>
          <a:sy n="109" d="100"/>
        </p:scale>
        <p:origin x="1872" y="176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9FAC9A-1302-7B44-BEBC-76061B9693FF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5600" y="1143000"/>
            <a:ext cx="3606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897AB-B89C-7442-BB68-7302D1FEC9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142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1pPr>
    <a:lvl2pPr marL="28871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2pPr>
    <a:lvl3pPr marL="577432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3pPr>
    <a:lvl4pPr marL="866149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4pPr>
    <a:lvl5pPr marL="1154864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5pPr>
    <a:lvl6pPr marL="1443581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6pPr>
    <a:lvl7pPr marL="1732297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7pPr>
    <a:lvl8pPr marL="2021013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8pPr>
    <a:lvl9pPr marL="2309728" algn="l" defTabSz="577432" rtl="0" eaLnBrk="1" latinLnBrk="0" hangingPunct="1">
      <a:defRPr sz="7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972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11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5600" y="1143000"/>
            <a:ext cx="3606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Figure 2.</a:t>
            </a:r>
            <a:r>
              <a:rPr lang="en-AU" b="0" dirty="0"/>
              <a:t> Univariate time-series feature classification results. 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0DE12-545C-5346-AC5D-41BCEA81F0B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51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271" y="1197187"/>
            <a:ext cx="7267734" cy="2546773"/>
          </a:xfrm>
        </p:spPr>
        <p:txBody>
          <a:bodyPr anchor="b"/>
          <a:lstStyle>
            <a:lvl1pPr algn="ctr"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8785" y="3842174"/>
            <a:ext cx="6412706" cy="1766146"/>
          </a:xfrm>
        </p:spPr>
        <p:txBody>
          <a:bodyPr/>
          <a:lstStyle>
            <a:lvl1pPr marL="0" indent="0" algn="ctr">
              <a:buNone/>
              <a:defRPr sz="2244"/>
            </a:lvl1pPr>
            <a:lvl2pPr marL="427528" indent="0" algn="ctr">
              <a:buNone/>
              <a:defRPr sz="1870"/>
            </a:lvl2pPr>
            <a:lvl3pPr marL="855055" indent="0" algn="ctr">
              <a:buNone/>
              <a:defRPr sz="1683"/>
            </a:lvl3pPr>
            <a:lvl4pPr marL="1282583" indent="0" algn="ctr">
              <a:buNone/>
              <a:defRPr sz="1496"/>
            </a:lvl4pPr>
            <a:lvl5pPr marL="1710111" indent="0" algn="ctr">
              <a:buNone/>
              <a:defRPr sz="1496"/>
            </a:lvl5pPr>
            <a:lvl6pPr marL="2137639" indent="0" algn="ctr">
              <a:buNone/>
              <a:defRPr sz="1496"/>
            </a:lvl6pPr>
            <a:lvl7pPr marL="2565166" indent="0" algn="ctr">
              <a:buNone/>
              <a:defRPr sz="1496"/>
            </a:lvl7pPr>
            <a:lvl8pPr marL="2992694" indent="0" algn="ctr">
              <a:buNone/>
              <a:defRPr sz="1496"/>
            </a:lvl8pPr>
            <a:lvl9pPr marL="3420222" indent="0" algn="ctr">
              <a:buNone/>
              <a:defRPr sz="14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378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985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18791" y="389467"/>
            <a:ext cx="1843653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7832" y="389467"/>
            <a:ext cx="5424081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272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563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3379" y="1823722"/>
            <a:ext cx="7374612" cy="3042919"/>
          </a:xfrm>
        </p:spPr>
        <p:txBody>
          <a:bodyPr anchor="b"/>
          <a:lstStyle>
            <a:lvl1pPr>
              <a:defRPr sz="56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3379" y="4895429"/>
            <a:ext cx="7374612" cy="1600199"/>
          </a:xfrm>
        </p:spPr>
        <p:txBody>
          <a:bodyPr/>
          <a:lstStyle>
            <a:lvl1pPr marL="0" indent="0">
              <a:buNone/>
              <a:defRPr sz="2244">
                <a:solidFill>
                  <a:schemeClr val="tx1"/>
                </a:solidFill>
              </a:defRPr>
            </a:lvl1pPr>
            <a:lvl2pPr marL="427528" indent="0">
              <a:buNone/>
              <a:defRPr sz="1870">
                <a:solidFill>
                  <a:schemeClr val="tx1">
                    <a:tint val="75000"/>
                  </a:schemeClr>
                </a:solidFill>
              </a:defRPr>
            </a:lvl2pPr>
            <a:lvl3pPr marL="855055" indent="0">
              <a:buNone/>
              <a:defRPr sz="1683">
                <a:solidFill>
                  <a:schemeClr val="tx1">
                    <a:tint val="75000"/>
                  </a:schemeClr>
                </a:solidFill>
              </a:defRPr>
            </a:lvl3pPr>
            <a:lvl4pPr marL="1282583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4pPr>
            <a:lvl5pPr marL="1710111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5pPr>
            <a:lvl6pPr marL="2137639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6pPr>
            <a:lvl7pPr marL="2565166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7pPr>
            <a:lvl8pPr marL="2992694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8pPr>
            <a:lvl9pPr marL="3420222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05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7831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8577" y="1947333"/>
            <a:ext cx="3633867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3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389468"/>
            <a:ext cx="7374612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8946" y="1793241"/>
            <a:ext cx="3617167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8946" y="2672080"/>
            <a:ext cx="3617167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28577" y="1793241"/>
            <a:ext cx="3634981" cy="878839"/>
          </a:xfrm>
        </p:spPr>
        <p:txBody>
          <a:bodyPr anchor="b"/>
          <a:lstStyle>
            <a:lvl1pPr marL="0" indent="0">
              <a:buNone/>
              <a:defRPr sz="2244" b="1"/>
            </a:lvl1pPr>
            <a:lvl2pPr marL="427528" indent="0">
              <a:buNone/>
              <a:defRPr sz="1870" b="1"/>
            </a:lvl2pPr>
            <a:lvl3pPr marL="855055" indent="0">
              <a:buNone/>
              <a:defRPr sz="1683" b="1"/>
            </a:lvl3pPr>
            <a:lvl4pPr marL="1282583" indent="0">
              <a:buNone/>
              <a:defRPr sz="1496" b="1"/>
            </a:lvl4pPr>
            <a:lvl5pPr marL="1710111" indent="0">
              <a:buNone/>
              <a:defRPr sz="1496" b="1"/>
            </a:lvl5pPr>
            <a:lvl6pPr marL="2137639" indent="0">
              <a:buNone/>
              <a:defRPr sz="1496" b="1"/>
            </a:lvl6pPr>
            <a:lvl7pPr marL="2565166" indent="0">
              <a:buNone/>
              <a:defRPr sz="1496" b="1"/>
            </a:lvl7pPr>
            <a:lvl8pPr marL="2992694" indent="0">
              <a:buNone/>
              <a:defRPr sz="1496" b="1"/>
            </a:lvl8pPr>
            <a:lvl9pPr marL="3420222" indent="0">
              <a:buNone/>
              <a:defRPr sz="14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28577" y="2672080"/>
            <a:ext cx="363498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053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5789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789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4980" y="1053255"/>
            <a:ext cx="4328577" cy="5198533"/>
          </a:xfrm>
        </p:spPr>
        <p:txBody>
          <a:bodyPr/>
          <a:lstStyle>
            <a:lvl1pPr>
              <a:defRPr sz="2992"/>
            </a:lvl1pPr>
            <a:lvl2pPr>
              <a:defRPr sz="2618"/>
            </a:lvl2pPr>
            <a:lvl3pPr>
              <a:defRPr sz="2244"/>
            </a:lvl3pPr>
            <a:lvl4pPr>
              <a:defRPr sz="1870"/>
            </a:lvl4pPr>
            <a:lvl5pPr>
              <a:defRPr sz="1870"/>
            </a:lvl5pPr>
            <a:lvl6pPr>
              <a:defRPr sz="1870"/>
            </a:lvl6pPr>
            <a:lvl7pPr>
              <a:defRPr sz="1870"/>
            </a:lvl7pPr>
            <a:lvl8pPr>
              <a:defRPr sz="1870"/>
            </a:lvl8pPr>
            <a:lvl9pPr>
              <a:defRPr sz="18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25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45" y="487680"/>
            <a:ext cx="2757686" cy="1706880"/>
          </a:xfrm>
        </p:spPr>
        <p:txBody>
          <a:bodyPr anchor="b"/>
          <a:lstStyle>
            <a:lvl1pPr>
              <a:defRPr sz="29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34980" y="1053255"/>
            <a:ext cx="4328577" cy="5198533"/>
          </a:xfrm>
        </p:spPr>
        <p:txBody>
          <a:bodyPr anchor="t"/>
          <a:lstStyle>
            <a:lvl1pPr marL="0" indent="0">
              <a:buNone/>
              <a:defRPr sz="2992"/>
            </a:lvl1pPr>
            <a:lvl2pPr marL="427528" indent="0">
              <a:buNone/>
              <a:defRPr sz="2618"/>
            </a:lvl2pPr>
            <a:lvl3pPr marL="855055" indent="0">
              <a:buNone/>
              <a:defRPr sz="2244"/>
            </a:lvl3pPr>
            <a:lvl4pPr marL="1282583" indent="0">
              <a:buNone/>
              <a:defRPr sz="1870"/>
            </a:lvl4pPr>
            <a:lvl5pPr marL="1710111" indent="0">
              <a:buNone/>
              <a:defRPr sz="1870"/>
            </a:lvl5pPr>
            <a:lvl6pPr marL="2137639" indent="0">
              <a:buNone/>
              <a:defRPr sz="1870"/>
            </a:lvl6pPr>
            <a:lvl7pPr marL="2565166" indent="0">
              <a:buNone/>
              <a:defRPr sz="1870"/>
            </a:lvl7pPr>
            <a:lvl8pPr marL="2992694" indent="0">
              <a:buNone/>
              <a:defRPr sz="1870"/>
            </a:lvl8pPr>
            <a:lvl9pPr marL="3420222" indent="0">
              <a:buNone/>
              <a:defRPr sz="18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945" y="2194560"/>
            <a:ext cx="2757686" cy="4065694"/>
          </a:xfrm>
        </p:spPr>
        <p:txBody>
          <a:bodyPr/>
          <a:lstStyle>
            <a:lvl1pPr marL="0" indent="0">
              <a:buNone/>
              <a:defRPr sz="1496"/>
            </a:lvl1pPr>
            <a:lvl2pPr marL="427528" indent="0">
              <a:buNone/>
              <a:defRPr sz="1309"/>
            </a:lvl2pPr>
            <a:lvl3pPr marL="855055" indent="0">
              <a:buNone/>
              <a:defRPr sz="1122"/>
            </a:lvl3pPr>
            <a:lvl4pPr marL="1282583" indent="0">
              <a:buNone/>
              <a:defRPr sz="935"/>
            </a:lvl4pPr>
            <a:lvl5pPr marL="1710111" indent="0">
              <a:buNone/>
              <a:defRPr sz="935"/>
            </a:lvl5pPr>
            <a:lvl6pPr marL="2137639" indent="0">
              <a:buNone/>
              <a:defRPr sz="935"/>
            </a:lvl6pPr>
            <a:lvl7pPr marL="2565166" indent="0">
              <a:buNone/>
              <a:defRPr sz="935"/>
            </a:lvl7pPr>
            <a:lvl8pPr marL="2992694" indent="0">
              <a:buNone/>
              <a:defRPr sz="935"/>
            </a:lvl8pPr>
            <a:lvl9pPr marL="3420222" indent="0">
              <a:buNone/>
              <a:defRPr sz="9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470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32" y="389468"/>
            <a:ext cx="7374612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32" y="1947333"/>
            <a:ext cx="7374612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7831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F605C-ACF6-E948-AFB9-61DA1E8FDC12}" type="datetimeFigureOut">
              <a:rPr lang="en-AU" smtClean="0"/>
              <a:t>3/4/2023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2279" y="6780108"/>
            <a:ext cx="2885718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38632" y="6780108"/>
            <a:ext cx="192381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B2F8-744B-3149-84A2-D16FBA9430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251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855055" rtl="0" eaLnBrk="1" latinLnBrk="0" hangingPunct="1">
        <a:lnSpc>
          <a:spcPct val="90000"/>
        </a:lnSpc>
        <a:spcBef>
          <a:spcPct val="0"/>
        </a:spcBef>
        <a:buNone/>
        <a:defRPr sz="41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3764" indent="-213764" algn="l" defTabSz="855055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2618" kern="1200">
          <a:solidFill>
            <a:schemeClr val="tx1"/>
          </a:solidFill>
          <a:latin typeface="+mn-lt"/>
          <a:ea typeface="+mn-ea"/>
          <a:cs typeface="+mn-cs"/>
        </a:defRPr>
      </a:lvl1pPr>
      <a:lvl2pPr marL="64129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2244" kern="1200">
          <a:solidFill>
            <a:schemeClr val="tx1"/>
          </a:solidFill>
          <a:latin typeface="+mn-lt"/>
          <a:ea typeface="+mn-ea"/>
          <a:cs typeface="+mn-cs"/>
        </a:defRPr>
      </a:lvl2pPr>
      <a:lvl3pPr marL="1068819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870" kern="1200">
          <a:solidFill>
            <a:schemeClr val="tx1"/>
          </a:solidFill>
          <a:latin typeface="+mn-lt"/>
          <a:ea typeface="+mn-ea"/>
          <a:cs typeface="+mn-cs"/>
        </a:defRPr>
      </a:lvl3pPr>
      <a:lvl4pPr marL="1496347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923875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351402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778930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3206458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633986" indent="-213764" algn="l" defTabSz="855055" rtl="0" eaLnBrk="1" latinLnBrk="0" hangingPunct="1">
        <a:lnSpc>
          <a:spcPct val="90000"/>
        </a:lnSpc>
        <a:spcBef>
          <a:spcPts val="468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1pPr>
      <a:lvl2pPr marL="427528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2pPr>
      <a:lvl3pPr marL="855055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3pPr>
      <a:lvl4pPr marL="1282583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4pPr>
      <a:lvl5pPr marL="1710111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5pPr>
      <a:lvl6pPr marL="2137639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6pPr>
      <a:lvl7pPr marL="2565166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7pPr>
      <a:lvl8pPr marL="2992694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8pPr>
      <a:lvl9pPr marL="3420222" algn="l" defTabSz="855055" rtl="0" eaLnBrk="1" latinLnBrk="0" hangingPunct="1">
        <a:defRPr sz="16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5.emf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11" Type="http://schemas.openxmlformats.org/officeDocument/2006/relationships/image" Target="../media/image3.png"/><Relationship Id="rId5" Type="http://schemas.openxmlformats.org/officeDocument/2006/relationships/image" Target="../media/image12.emf"/><Relationship Id="rId15" Type="http://schemas.openxmlformats.org/officeDocument/2006/relationships/image" Target="../media/image18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openxmlformats.org/officeDocument/2006/relationships/image" Target="../media/image3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11" Type="http://schemas.openxmlformats.org/officeDocument/2006/relationships/image" Target="../media/image23.png"/><Relationship Id="rId5" Type="http://schemas.openxmlformats.org/officeDocument/2006/relationships/image" Target="../media/image21.png"/><Relationship Id="rId10" Type="http://schemas.openxmlformats.org/officeDocument/2006/relationships/image" Target="../media/image7.png"/><Relationship Id="rId4" Type="http://schemas.openxmlformats.org/officeDocument/2006/relationships/image" Target="../media/image20.png"/><Relationship Id="rId9" Type="http://schemas.openxmlformats.org/officeDocument/2006/relationships/image" Target="../media/image5.emf"/><Relationship Id="rId1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19025EDC-CC86-1ACF-DDB2-0C38696681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104"/>
          <a:stretch/>
        </p:blipFill>
        <p:spPr>
          <a:xfrm>
            <a:off x="92279" y="1829243"/>
            <a:ext cx="5515031" cy="3346078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1B7B796-F26D-C6AC-B19E-B9482553F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929" y="636994"/>
            <a:ext cx="1692547" cy="8356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FBF4D1-C00B-B778-FC1E-12C6837EF855}"/>
              </a:ext>
            </a:extLst>
          </p:cNvPr>
          <p:cNvSpPr txBox="1"/>
          <p:nvPr/>
        </p:nvSpPr>
        <p:spPr>
          <a:xfrm>
            <a:off x="87890" y="1641708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889D25-5B86-47BF-E90C-E19FF9C3D05D}"/>
              </a:ext>
            </a:extLst>
          </p:cNvPr>
          <p:cNvSpPr txBox="1"/>
          <p:nvPr/>
        </p:nvSpPr>
        <p:spPr>
          <a:xfrm>
            <a:off x="505961" y="1724411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5BEF8-3285-CC79-CE72-E02A19A39AF8}"/>
              </a:ext>
            </a:extLst>
          </p:cNvPr>
          <p:cNvSpPr txBox="1"/>
          <p:nvPr/>
        </p:nvSpPr>
        <p:spPr>
          <a:xfrm>
            <a:off x="136014" y="2693998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0AC7D1-0928-7158-4FB1-113B0F164025}"/>
              </a:ext>
            </a:extLst>
          </p:cNvPr>
          <p:cNvSpPr txBox="1"/>
          <p:nvPr/>
        </p:nvSpPr>
        <p:spPr>
          <a:xfrm>
            <a:off x="135359" y="2023015"/>
            <a:ext cx="2850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</a:t>
            </a:r>
            <a:endParaRPr lang="en-AU" sz="14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18D023-78E8-618C-32DD-D24CB122ECF7}"/>
              </a:ext>
            </a:extLst>
          </p:cNvPr>
          <p:cNvSpPr txBox="1"/>
          <p:nvPr/>
        </p:nvSpPr>
        <p:spPr>
          <a:xfrm>
            <a:off x="3175588" y="3413341"/>
            <a:ext cx="1255347" cy="31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418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99575-C6D1-48DA-1E7D-2CB727AEC7F8}"/>
              </a:ext>
            </a:extLst>
          </p:cNvPr>
          <p:cNvSpPr txBox="1"/>
          <p:nvPr/>
        </p:nvSpPr>
        <p:spPr>
          <a:xfrm>
            <a:off x="553202" y="1930908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63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BC5079-2D4E-B5D7-06C5-7C51918FDB32}"/>
              </a:ext>
            </a:extLst>
          </p:cNvPr>
          <p:cNvGrpSpPr/>
          <p:nvPr/>
        </p:nvGrpSpPr>
        <p:grpSpPr>
          <a:xfrm>
            <a:off x="490509" y="3425119"/>
            <a:ext cx="1255347" cy="483699"/>
            <a:chOff x="4244638" y="63488"/>
            <a:chExt cx="1071635" cy="416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E04905-B014-26A0-2F92-ECCDD82EDD73}"/>
                </a:ext>
              </a:extLst>
            </p:cNvPr>
            <p:cNvSpPr txBox="1"/>
            <p:nvPr/>
          </p:nvSpPr>
          <p:spPr>
            <a:xfrm>
              <a:off x="4244638" y="6348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ADHD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8BA7E-9959-6A80-FC7C-E376AC3DA313}"/>
                </a:ext>
              </a:extLst>
            </p:cNvPr>
            <p:cNvSpPr txBox="1"/>
            <p:nvPr/>
          </p:nvSpPr>
          <p:spPr>
            <a:xfrm>
              <a:off x="4268449" y="239541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17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8EE7E92-CA8B-BC86-0D6F-88EF184BF9A3}"/>
              </a:ext>
            </a:extLst>
          </p:cNvPr>
          <p:cNvSpPr txBox="1"/>
          <p:nvPr/>
        </p:nvSpPr>
        <p:spPr>
          <a:xfrm>
            <a:off x="3175584" y="3602140"/>
            <a:ext cx="1199556" cy="279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27 regions</a:t>
            </a:r>
            <a:endParaRPr lang="en-AU" sz="1215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6129F66-5F6D-8C3D-1D9D-42F9BA95E037}"/>
              </a:ext>
            </a:extLst>
          </p:cNvPr>
          <p:cNvGrpSpPr/>
          <p:nvPr/>
        </p:nvGrpSpPr>
        <p:grpSpPr>
          <a:xfrm>
            <a:off x="3187160" y="1721739"/>
            <a:ext cx="1255347" cy="490647"/>
            <a:chOff x="2159001" y="1559828"/>
            <a:chExt cx="1071635" cy="42261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22D770-3C3A-480A-BAEA-ED5D6623FA4F}"/>
                </a:ext>
              </a:extLst>
            </p:cNvPr>
            <p:cNvSpPr txBox="1"/>
            <p:nvPr/>
          </p:nvSpPr>
          <p:spPr>
            <a:xfrm>
              <a:off x="2159001" y="1559828"/>
              <a:ext cx="1071635" cy="2674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18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418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C2ABFF-97CC-BDA6-00A2-9027D8FB5FBE}"/>
                </a:ext>
              </a:extLst>
            </p:cNvPr>
            <p:cNvSpPr txBox="1"/>
            <p:nvPr/>
          </p:nvSpPr>
          <p:spPr>
            <a:xfrm>
              <a:off x="2199329" y="1741865"/>
              <a:ext cx="1024009" cy="240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15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44 regions</a:t>
              </a:r>
              <a:endParaRPr lang="en-AU" sz="1215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</p:grp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86C6F94-4E8B-A3A4-2410-5E3A22AC5797}"/>
              </a:ext>
            </a:extLst>
          </p:cNvPr>
          <p:cNvCxnSpPr>
            <a:cxnSpLocks/>
          </p:cNvCxnSpPr>
          <p:nvPr/>
        </p:nvCxnSpPr>
        <p:spPr>
          <a:xfrm flipV="1">
            <a:off x="492020" y="619982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7681E79-3514-D4FB-3C95-DB578654687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37636" y="482269"/>
            <a:ext cx="1354885" cy="849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713B30-9E94-9D35-42B0-1D3664602A35}"/>
              </a:ext>
            </a:extLst>
          </p:cNvPr>
          <p:cNvSpPr txBox="1"/>
          <p:nvPr/>
        </p:nvSpPr>
        <p:spPr>
          <a:xfrm>
            <a:off x="465374" y="275483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31BD91-0CC9-CBC4-7351-EAB0A3547459}"/>
              </a:ext>
            </a:extLst>
          </p:cNvPr>
          <p:cNvCxnSpPr>
            <a:cxnSpLocks/>
          </p:cNvCxnSpPr>
          <p:nvPr/>
        </p:nvCxnSpPr>
        <p:spPr>
          <a:xfrm>
            <a:off x="1082334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2">
            <a:extLst>
              <a:ext uri="{FF2B5EF4-FFF2-40B4-BE49-F238E27FC236}">
                <a16:creationId xmlns:a16="http://schemas.microsoft.com/office/drawing/2014/main" id="{012667FE-FAAE-0989-F2E9-2DC1CEA84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51" y="613078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7638431-0C69-665C-0C16-BFB6CE4FAF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413" y="882518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5DE000E-F9E5-1785-13DD-0465CB75DF86}"/>
              </a:ext>
            </a:extLst>
          </p:cNvPr>
          <p:cNvCxnSpPr>
            <a:cxnSpLocks/>
          </p:cNvCxnSpPr>
          <p:nvPr/>
        </p:nvCxnSpPr>
        <p:spPr>
          <a:xfrm flipH="1">
            <a:off x="197506" y="412914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C4233E05-1021-5113-9C87-39D1C5162755}"/>
              </a:ext>
            </a:extLst>
          </p:cNvPr>
          <p:cNvSpPr txBox="1"/>
          <p:nvPr/>
        </p:nvSpPr>
        <p:spPr>
          <a:xfrm>
            <a:off x="74612" y="0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8A922AF-6069-C43E-4811-2CBAB06DD757}"/>
              </a:ext>
            </a:extLst>
          </p:cNvPr>
          <p:cNvCxnSpPr>
            <a:cxnSpLocks/>
          </p:cNvCxnSpPr>
          <p:nvPr/>
        </p:nvCxnSpPr>
        <p:spPr>
          <a:xfrm>
            <a:off x="3171234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ight Bracket 80">
            <a:extLst>
              <a:ext uri="{FF2B5EF4-FFF2-40B4-BE49-F238E27FC236}">
                <a16:creationId xmlns:a16="http://schemas.microsoft.com/office/drawing/2014/main" id="{BBF6BF5C-6C82-749D-71E6-3916AC5E8690}"/>
              </a:ext>
            </a:extLst>
          </p:cNvPr>
          <p:cNvSpPr/>
          <p:nvPr/>
        </p:nvSpPr>
        <p:spPr>
          <a:xfrm>
            <a:off x="4291156" y="412915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D870D1A-A52C-D6D1-C213-B8CEC50D4A6F}"/>
              </a:ext>
            </a:extLst>
          </p:cNvPr>
          <p:cNvSpPr txBox="1"/>
          <p:nvPr/>
        </p:nvSpPr>
        <p:spPr>
          <a:xfrm>
            <a:off x="4401156" y="349712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N brain regions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752C328-9B66-8EB0-ABE8-320A71B601C8}"/>
              </a:ext>
            </a:extLst>
          </p:cNvPr>
          <p:cNvCxnSpPr>
            <a:cxnSpLocks/>
          </p:cNvCxnSpPr>
          <p:nvPr/>
        </p:nvCxnSpPr>
        <p:spPr>
          <a:xfrm>
            <a:off x="1594616" y="936617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70F06FC1-FF0D-CAA9-709F-184025DA6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8291" y="736396"/>
            <a:ext cx="1024009" cy="962791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BEB2D27B-9ED0-F300-CD75-6342C80B9ED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817124" y="1007995"/>
            <a:ext cx="670176" cy="446784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09A7CDEB-9A95-E124-C7E2-06D2FDEF0E99}"/>
              </a:ext>
            </a:extLst>
          </p:cNvPr>
          <p:cNvSpPr txBox="1"/>
          <p:nvPr/>
        </p:nvSpPr>
        <p:spPr>
          <a:xfrm>
            <a:off x="1820114" y="403928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AEC190B1-AD77-C6FA-2147-A41F5BD243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32278" y="613078"/>
            <a:ext cx="642675" cy="671029"/>
          </a:xfrm>
          <a:prstGeom prst="rect">
            <a:avLst/>
          </a:prstGeom>
        </p:spPr>
      </p:pic>
      <p:sp>
        <p:nvSpPr>
          <p:cNvPr id="205" name="TextBox 204">
            <a:extLst>
              <a:ext uri="{FF2B5EF4-FFF2-40B4-BE49-F238E27FC236}">
                <a16:creationId xmlns:a16="http://schemas.microsoft.com/office/drawing/2014/main" id="{19CE7544-595D-1D32-62B6-26F4BEBE043C}"/>
              </a:ext>
            </a:extLst>
          </p:cNvPr>
          <p:cNvSpPr txBox="1"/>
          <p:nvPr/>
        </p:nvSpPr>
        <p:spPr>
          <a:xfrm>
            <a:off x="3323794" y="40744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Region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C71568B-C617-B5A4-0762-25FB17011B39}"/>
              </a:ext>
            </a:extLst>
          </p:cNvPr>
          <p:cNvSpPr txBox="1"/>
          <p:nvPr/>
        </p:nvSpPr>
        <p:spPr>
          <a:xfrm>
            <a:off x="3337666" y="1272595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4" name="Picture 3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A7DDDAF-36CE-6BEF-3E76-836256EF34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83384" r="66515"/>
          <a:stretch/>
        </p:blipFill>
        <p:spPr>
          <a:xfrm>
            <a:off x="1789265" y="3329896"/>
            <a:ext cx="1420782" cy="52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7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4682277F-12CF-6541-7014-2C71DBE1F7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1" t="39886" r="868" b="37916"/>
          <a:stretch/>
        </p:blipFill>
        <p:spPr>
          <a:xfrm>
            <a:off x="5389145" y="3057683"/>
            <a:ext cx="419869" cy="83212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AD8C7B9-E432-A2E1-D716-8D5F5C2EC2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27" t="48823" r="18582" b="27652"/>
          <a:stretch/>
        </p:blipFill>
        <p:spPr>
          <a:xfrm>
            <a:off x="4863046" y="3641625"/>
            <a:ext cx="453752" cy="43578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46C6E3B-CCA9-3BF9-6D91-A022EF8860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27" t="27197" r="18582" b="51177"/>
          <a:stretch/>
        </p:blipFill>
        <p:spPr>
          <a:xfrm>
            <a:off x="4863046" y="2878341"/>
            <a:ext cx="453752" cy="40061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7FF93C8-C8E0-B8DE-0476-ADF37AD3BF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27" t="3744" r="18582" b="72803"/>
          <a:stretch/>
        </p:blipFill>
        <p:spPr>
          <a:xfrm>
            <a:off x="4863046" y="2094551"/>
            <a:ext cx="453752" cy="4344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2DE93E4-5285-2C34-188E-C0427623EA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44" r="52873" b="3724"/>
          <a:stretch/>
        </p:blipFill>
        <p:spPr>
          <a:xfrm>
            <a:off x="3807027" y="1910252"/>
            <a:ext cx="1132835" cy="3114045"/>
          </a:xfrm>
          <a:prstGeom prst="rect">
            <a:avLst/>
          </a:prstGeom>
        </p:spPr>
      </p:pic>
      <p:pic>
        <p:nvPicPr>
          <p:cNvPr id="21" name="Picture 20" descr="Graphical user interface&#10;&#10;Description automatically generated">
            <a:extLst>
              <a:ext uri="{FF2B5EF4-FFF2-40B4-BE49-F238E27FC236}">
                <a16:creationId xmlns:a16="http://schemas.microsoft.com/office/drawing/2014/main" id="{98509207-365B-526B-91A8-EDDD4D126B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64" t="9115" r="52907" b="50000"/>
          <a:stretch/>
        </p:blipFill>
        <p:spPr>
          <a:xfrm>
            <a:off x="4519030" y="793241"/>
            <a:ext cx="1092586" cy="92479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27B2AF3-D5D6-AF5D-09DD-45F4FEBC0F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789"/>
          <a:stretch/>
        </p:blipFill>
        <p:spPr>
          <a:xfrm>
            <a:off x="3532541" y="705908"/>
            <a:ext cx="722297" cy="59381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17EEEBC-7580-8C31-D0D3-E6A3892612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4152" y="703311"/>
            <a:ext cx="1769024" cy="848846"/>
          </a:xfrm>
          <a:prstGeom prst="rect">
            <a:avLst/>
          </a:prstGeom>
        </p:spPr>
      </p:pic>
      <p:pic>
        <p:nvPicPr>
          <p:cNvPr id="2" name="Picture 1" descr="A picture containing qr code&#10;&#10;Description automatically generated">
            <a:extLst>
              <a:ext uri="{FF2B5EF4-FFF2-40B4-BE49-F238E27FC236}">
                <a16:creationId xmlns:a16="http://schemas.microsoft.com/office/drawing/2014/main" id="{18BD0EF8-05B4-15BE-2E45-3D428D9F75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2715" r="48277" b="27604"/>
          <a:stretch/>
        </p:blipFill>
        <p:spPr>
          <a:xfrm>
            <a:off x="32104" y="1909815"/>
            <a:ext cx="1727268" cy="2297044"/>
          </a:xfrm>
          <a:prstGeom prst="rect">
            <a:avLst/>
          </a:prstGeom>
        </p:spPr>
      </p:pic>
      <p:pic>
        <p:nvPicPr>
          <p:cNvPr id="4" name="Picture 3" descr="A picture containing qr code&#10;&#10;Description automatically generated">
            <a:extLst>
              <a:ext uri="{FF2B5EF4-FFF2-40B4-BE49-F238E27FC236}">
                <a16:creationId xmlns:a16="http://schemas.microsoft.com/office/drawing/2014/main" id="{824A47D0-E6A2-8584-0FD4-2312F4BF39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1723" b="18889"/>
          <a:stretch/>
        </p:blipFill>
        <p:spPr>
          <a:xfrm>
            <a:off x="1996343" y="1909225"/>
            <a:ext cx="1531791" cy="25735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56626" y="1788398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8" name="Picture 7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95443877-C37E-903E-A2C3-76CF97E0336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1035" r="52942" b="30369"/>
          <a:stretch/>
        </p:blipFill>
        <p:spPr>
          <a:xfrm>
            <a:off x="1812923" y="1970295"/>
            <a:ext cx="160177" cy="2222103"/>
          </a:xfrm>
          <a:prstGeom prst="rect">
            <a:avLst/>
          </a:prstGeom>
        </p:spPr>
      </p:pic>
      <p:pic>
        <p:nvPicPr>
          <p:cNvPr id="9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42733BCC-9EBF-5794-6F72-70E6DF558A7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512" r="90290" b="35495"/>
          <a:stretch/>
        </p:blipFill>
        <p:spPr>
          <a:xfrm>
            <a:off x="1812922" y="1974200"/>
            <a:ext cx="164150" cy="2222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DA08D7-18F1-560C-CF90-C1265DB8DAE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415" t="68723" r="7155" b="-1268"/>
          <a:stretch/>
        </p:blipFill>
        <p:spPr>
          <a:xfrm>
            <a:off x="265959" y="4370258"/>
            <a:ext cx="2042537" cy="777892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56CFFC-1495-22AF-98B5-3254D8170C08}"/>
              </a:ext>
            </a:extLst>
          </p:cNvPr>
          <p:cNvCxnSpPr>
            <a:cxnSpLocks/>
          </p:cNvCxnSpPr>
          <p:nvPr/>
        </p:nvCxnSpPr>
        <p:spPr>
          <a:xfrm flipV="1">
            <a:off x="549514" y="651888"/>
            <a:ext cx="0" cy="199693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2FFDA006-4CC4-98FD-4563-3270229E34A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95130" y="514175"/>
            <a:ext cx="1354885" cy="8494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7DD3DDE-BC33-3051-B0A9-E945CD4AE6D2}"/>
              </a:ext>
            </a:extLst>
          </p:cNvPr>
          <p:cNvSpPr txBox="1"/>
          <p:nvPr/>
        </p:nvSpPr>
        <p:spPr>
          <a:xfrm>
            <a:off x="522868" y="307389"/>
            <a:ext cx="69836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Features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CFBDE14-7158-B9B9-F5DD-FF9584510687}"/>
              </a:ext>
            </a:extLst>
          </p:cNvPr>
          <p:cNvCxnSpPr>
            <a:cxnSpLocks/>
          </p:cNvCxnSpPr>
          <p:nvPr/>
        </p:nvCxnSpPr>
        <p:spPr>
          <a:xfrm>
            <a:off x="1139828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>
            <a:extLst>
              <a:ext uri="{FF2B5EF4-FFF2-40B4-BE49-F238E27FC236}">
                <a16:creationId xmlns:a16="http://schemas.microsoft.com/office/drawing/2014/main" id="{77C3B7B1-58BA-5595-4839-D008B12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45" y="644984"/>
            <a:ext cx="178354" cy="1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7DA2F96-CA7A-8EC9-DC4E-35C3D26546F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2907" y="914424"/>
            <a:ext cx="794074" cy="135392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B827487-6BFC-3911-5F69-D94BD091EA89}"/>
              </a:ext>
            </a:extLst>
          </p:cNvPr>
          <p:cNvCxnSpPr>
            <a:cxnSpLocks/>
          </p:cNvCxnSpPr>
          <p:nvPr/>
        </p:nvCxnSpPr>
        <p:spPr>
          <a:xfrm flipH="1">
            <a:off x="255000" y="444820"/>
            <a:ext cx="350855" cy="0"/>
          </a:xfrm>
          <a:prstGeom prst="straightConnector1">
            <a:avLst/>
          </a:prstGeom>
          <a:ln w="12700"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D91BCA5-5FB9-07BB-F150-A52FB3981C2B}"/>
              </a:ext>
            </a:extLst>
          </p:cNvPr>
          <p:cNvSpPr txBox="1"/>
          <p:nvPr/>
        </p:nvSpPr>
        <p:spPr>
          <a:xfrm>
            <a:off x="34402" y="62744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D37916-707E-6398-7E50-A995613E86A9}"/>
              </a:ext>
            </a:extLst>
          </p:cNvPr>
          <p:cNvSpPr txBox="1"/>
          <p:nvPr/>
        </p:nvSpPr>
        <p:spPr>
          <a:xfrm>
            <a:off x="3395160" y="1304501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Linear SVM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91DEE6A-E632-8337-65E3-C505DFA8B395}"/>
              </a:ext>
            </a:extLst>
          </p:cNvPr>
          <p:cNvCxnSpPr>
            <a:cxnSpLocks/>
          </p:cNvCxnSpPr>
          <p:nvPr/>
        </p:nvCxnSpPr>
        <p:spPr>
          <a:xfrm>
            <a:off x="3228728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365DF00-688A-D880-153F-254CCC1DD50D}"/>
              </a:ext>
            </a:extLst>
          </p:cNvPr>
          <p:cNvSpPr txBox="1"/>
          <p:nvPr/>
        </p:nvSpPr>
        <p:spPr>
          <a:xfrm>
            <a:off x="4458650" y="381618"/>
            <a:ext cx="10925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Repeat for all 24 TS features</a:t>
            </a:r>
            <a:endParaRPr lang="en-AU" sz="105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33FB3A-63A3-E36D-7F30-14B7DD887557}"/>
              </a:ext>
            </a:extLst>
          </p:cNvPr>
          <p:cNvCxnSpPr>
            <a:cxnSpLocks/>
          </p:cNvCxnSpPr>
          <p:nvPr/>
        </p:nvCxnSpPr>
        <p:spPr>
          <a:xfrm>
            <a:off x="1652110" y="968523"/>
            <a:ext cx="30247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5DCDE23F-CDB6-BB53-9891-0839DE02880C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74618" y="1039901"/>
            <a:ext cx="670176" cy="44678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CC96D3A-CACF-08B0-3722-6ADC77DF4F75}"/>
              </a:ext>
            </a:extLst>
          </p:cNvPr>
          <p:cNvSpPr txBox="1"/>
          <p:nvPr/>
        </p:nvSpPr>
        <p:spPr>
          <a:xfrm>
            <a:off x="1877608" y="435834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6BCFB0F-3B50-D4E4-0635-F2C5839A9FCB}"/>
              </a:ext>
            </a:extLst>
          </p:cNvPr>
          <p:cNvSpPr txBox="1"/>
          <p:nvPr/>
        </p:nvSpPr>
        <p:spPr>
          <a:xfrm>
            <a:off x="3381288" y="439347"/>
            <a:ext cx="10240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Feature 1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0" name="Right Bracket 69">
            <a:extLst>
              <a:ext uri="{FF2B5EF4-FFF2-40B4-BE49-F238E27FC236}">
                <a16:creationId xmlns:a16="http://schemas.microsoft.com/office/drawing/2014/main" id="{EBEFB6BF-4032-8BC7-7E73-87A969403B2F}"/>
              </a:ext>
            </a:extLst>
          </p:cNvPr>
          <p:cNvSpPr/>
          <p:nvPr/>
        </p:nvSpPr>
        <p:spPr>
          <a:xfrm>
            <a:off x="4348650" y="444821"/>
            <a:ext cx="64831" cy="1228793"/>
          </a:xfrm>
          <a:prstGeom prst="rightBracke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8436A1E-04DA-2863-5487-6282D1FB69C2}"/>
              </a:ext>
            </a:extLst>
          </p:cNvPr>
          <p:cNvSpPr txBox="1"/>
          <p:nvPr/>
        </p:nvSpPr>
        <p:spPr>
          <a:xfrm>
            <a:off x="3617702" y="177204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197F0B-B9CF-5A8D-132C-5CB34DA5B71C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5860330" y="413771"/>
            <a:ext cx="2554764" cy="46450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164A3-A24D-BE4E-13E0-BB4FC14AE511}"/>
              </a:ext>
            </a:extLst>
          </p:cNvPr>
          <p:cNvSpPr txBox="1"/>
          <p:nvPr/>
        </p:nvSpPr>
        <p:spPr>
          <a:xfrm>
            <a:off x="5860330" y="66489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D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4188CA-5B8B-B02D-B935-991F5D5C7E74}"/>
              </a:ext>
            </a:extLst>
          </p:cNvPr>
          <p:cNvCxnSpPr/>
          <p:nvPr/>
        </p:nvCxnSpPr>
        <p:spPr>
          <a:xfrm>
            <a:off x="3894390" y="2687359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8B7FD0-9E51-2FA7-794A-33F67DB63FA7}"/>
              </a:ext>
            </a:extLst>
          </p:cNvPr>
          <p:cNvCxnSpPr/>
          <p:nvPr/>
        </p:nvCxnSpPr>
        <p:spPr>
          <a:xfrm>
            <a:off x="3866479" y="3443067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CCB969-9401-4E0D-8848-08DCDDAECC5F}"/>
              </a:ext>
            </a:extLst>
          </p:cNvPr>
          <p:cNvCxnSpPr/>
          <p:nvPr/>
        </p:nvCxnSpPr>
        <p:spPr>
          <a:xfrm>
            <a:off x="3894389" y="4211666"/>
            <a:ext cx="14198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584046-618E-829C-EF46-762857C13EEA}"/>
              </a:ext>
            </a:extLst>
          </p:cNvPr>
          <p:cNvSpPr txBox="1"/>
          <p:nvPr/>
        </p:nvSpPr>
        <p:spPr>
          <a:xfrm>
            <a:off x="4779958" y="185266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SCZ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BBD50-9334-6A64-CFC7-BCBCB7AD4CB4}"/>
              </a:ext>
            </a:extLst>
          </p:cNvPr>
          <p:cNvSpPr txBox="1"/>
          <p:nvPr/>
        </p:nvSpPr>
        <p:spPr>
          <a:xfrm>
            <a:off x="4779636" y="2662549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BPD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0A6AB-FA61-ED9F-45B6-159FB79EC42E}"/>
              </a:ext>
            </a:extLst>
          </p:cNvPr>
          <p:cNvSpPr txBox="1"/>
          <p:nvPr/>
        </p:nvSpPr>
        <p:spPr>
          <a:xfrm>
            <a:off x="4779636" y="3447203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ADHD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06ECA-00BB-0D82-E1FC-272F63C3A28C}"/>
              </a:ext>
            </a:extLst>
          </p:cNvPr>
          <p:cNvSpPr txBox="1"/>
          <p:nvPr/>
        </p:nvSpPr>
        <p:spPr>
          <a:xfrm>
            <a:off x="4785896" y="4221175"/>
            <a:ext cx="6422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ASD</a:t>
            </a:r>
            <a:endParaRPr lang="en-AU" sz="11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51DC36-B901-59C7-C798-4311377A9C86}"/>
              </a:ext>
            </a:extLst>
          </p:cNvPr>
          <p:cNvSpPr txBox="1"/>
          <p:nvPr/>
        </p:nvSpPr>
        <p:spPr>
          <a:xfrm>
            <a:off x="1758656" y="1746416"/>
            <a:ext cx="199004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Mean balanced accuracy (%)</a:t>
            </a:r>
            <a:endParaRPr lang="en-AU" sz="1000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3D1A2C1F-C0C1-8F2A-2066-C65738B72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993" y="1583317"/>
            <a:ext cx="4163482" cy="1387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48C14-2036-E7A8-88DF-3F2273BF1A88}"/>
              </a:ext>
            </a:extLst>
          </p:cNvPr>
          <p:cNvSpPr txBox="1"/>
          <p:nvPr/>
        </p:nvSpPr>
        <p:spPr>
          <a:xfrm>
            <a:off x="499654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B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FC61E8E-6BA8-A65C-B63E-F985E6084EC8}"/>
              </a:ext>
            </a:extLst>
          </p:cNvPr>
          <p:cNvSpPr txBox="1"/>
          <p:nvPr/>
        </p:nvSpPr>
        <p:spPr>
          <a:xfrm>
            <a:off x="490868" y="42243"/>
            <a:ext cx="575600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A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E7EBC41-FC6C-DC9E-F052-B7A81A11F507}"/>
              </a:ext>
            </a:extLst>
          </p:cNvPr>
          <p:cNvSpPr txBox="1"/>
          <p:nvPr/>
        </p:nvSpPr>
        <p:spPr>
          <a:xfrm>
            <a:off x="4151712" y="3013704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E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497390-2995-92D2-FBEE-E78BFF6B5BC1}"/>
              </a:ext>
            </a:extLst>
          </p:cNvPr>
          <p:cNvGrpSpPr/>
          <p:nvPr/>
        </p:nvGrpSpPr>
        <p:grpSpPr>
          <a:xfrm>
            <a:off x="4414413" y="3170141"/>
            <a:ext cx="2787617" cy="2725618"/>
            <a:chOff x="3911175" y="3076356"/>
            <a:chExt cx="3024603" cy="2957333"/>
          </a:xfrm>
        </p:grpSpPr>
        <p:pic>
          <p:nvPicPr>
            <p:cNvPr id="105" name="Picture 104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0D4E0B29-28FA-83F1-A58E-10858E1829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467"/>
            <a:stretch/>
          </p:blipFill>
          <p:spPr>
            <a:xfrm>
              <a:off x="5445299" y="3084153"/>
              <a:ext cx="1490479" cy="2949536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B49FC3AD-F2FC-AEC5-9C71-ADAEB70B17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550" t="68848" r="6665" b="-1079"/>
            <a:stretch/>
          </p:blipFill>
          <p:spPr>
            <a:xfrm>
              <a:off x="3947739" y="5299267"/>
              <a:ext cx="1641080" cy="616687"/>
            </a:xfrm>
            <a:prstGeom prst="rect">
              <a:avLst/>
            </a:prstGeom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F689F628-879D-BD7D-5C05-81D0FAB4CE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4904" r="69950" b="35565"/>
            <a:stretch/>
          </p:blipFill>
          <p:spPr>
            <a:xfrm>
              <a:off x="5255243" y="3131352"/>
              <a:ext cx="160856" cy="2060811"/>
            </a:xfrm>
            <a:prstGeom prst="rect">
              <a:avLst/>
            </a:prstGeom>
          </p:spPr>
        </p:pic>
        <p:pic>
          <p:nvPicPr>
            <p:cNvPr id="106" name="Picture 105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E9A64F0E-E24E-5DC3-F0B5-982AD1866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96" r="50533" b="28064"/>
            <a:stretch/>
          </p:blipFill>
          <p:spPr>
            <a:xfrm>
              <a:off x="3911175" y="3076356"/>
              <a:ext cx="1311659" cy="2121792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2BE8748-0E25-FDFA-9316-3B25D4018037}"/>
              </a:ext>
            </a:extLst>
          </p:cNvPr>
          <p:cNvGrpSpPr/>
          <p:nvPr/>
        </p:nvGrpSpPr>
        <p:grpSpPr>
          <a:xfrm>
            <a:off x="782989" y="82172"/>
            <a:ext cx="5091661" cy="1253763"/>
            <a:chOff x="40352" y="272237"/>
            <a:chExt cx="4789246" cy="1179297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EFC60B32-34ED-CEC9-11AE-ADA777C5F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84618" y="450077"/>
              <a:ext cx="688962" cy="708932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656CFFC-1495-22AF-98B5-3254D8170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737" y="616736"/>
              <a:ext cx="0" cy="199693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FFDA006-4CC4-98FD-4563-3270229E3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40352" y="479023"/>
              <a:ext cx="1354885" cy="84945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7DD3DDE-BC33-3051-B0A9-E945CD4AE6D2}"/>
                </a:ext>
              </a:extLst>
            </p:cNvPr>
            <p:cNvSpPr txBox="1"/>
            <p:nvPr/>
          </p:nvSpPr>
          <p:spPr>
            <a:xfrm>
              <a:off x="368091" y="272237"/>
              <a:ext cx="698364" cy="217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Features</a:t>
              </a:r>
              <a:endParaRPr lang="en-AU" sz="9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8CFBDE14-7158-B9B9-F5DD-FF9584510687}"/>
                </a:ext>
              </a:extLst>
            </p:cNvPr>
            <p:cNvCxnSpPr>
              <a:cxnSpLocks/>
            </p:cNvCxnSpPr>
            <p:nvPr/>
          </p:nvCxnSpPr>
          <p:spPr>
            <a:xfrm>
              <a:off x="985050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77C3B7B1-58BA-5595-4839-D008B1236D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168" y="609832"/>
              <a:ext cx="178354" cy="1996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57DA2F96-CA7A-8EC9-DC4E-35C3D2654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8130" y="879273"/>
              <a:ext cx="794074" cy="135392"/>
            </a:xfrm>
            <a:prstGeom prst="rect">
              <a:avLst/>
            </a:prstGeom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B827487-6BFC-3911-5F69-D94BD091EA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222" y="409669"/>
              <a:ext cx="3508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w="med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533FB3A-63A3-E36D-7F30-14B7DD88755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333" y="933372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5DCDE23F-CDB6-BB53-9891-0839DE028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719841" y="1004750"/>
              <a:ext cx="670176" cy="44678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41BA302-C7D1-EE78-2D92-DD5380AB4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834422" y="326750"/>
              <a:ext cx="1726710" cy="990382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38D26B0-17F5-CA96-DF85-A13BB475DD65}"/>
                </a:ext>
              </a:extLst>
            </p:cNvPr>
            <p:cNvSpPr txBox="1"/>
            <p:nvPr/>
          </p:nvSpPr>
          <p:spPr>
            <a:xfrm>
              <a:off x="3805589" y="1103126"/>
              <a:ext cx="1024009" cy="238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Linear SVM</a:t>
              </a:r>
              <a:endParaRPr lang="en-AU" sz="105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0A7F8CE9-265B-2B05-3A0F-2AF4D648A71D}"/>
                </a:ext>
              </a:extLst>
            </p:cNvPr>
            <p:cNvCxnSpPr>
              <a:cxnSpLocks/>
            </p:cNvCxnSpPr>
            <p:nvPr/>
          </p:nvCxnSpPr>
          <p:spPr>
            <a:xfrm>
              <a:off x="3629622" y="915818"/>
              <a:ext cx="263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49948B-34FD-F6D8-C69E-8DA3A9BFE28F}"/>
              </a:ext>
            </a:extLst>
          </p:cNvPr>
          <p:cNvGrpSpPr/>
          <p:nvPr/>
        </p:nvGrpSpPr>
        <p:grpSpPr>
          <a:xfrm>
            <a:off x="490868" y="3005838"/>
            <a:ext cx="3635668" cy="2931765"/>
            <a:chOff x="-47538" y="2935499"/>
            <a:chExt cx="3635668" cy="293176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8436A1E-04DA-2863-5487-6282D1FB69C2}"/>
                </a:ext>
              </a:extLst>
            </p:cNvPr>
            <p:cNvSpPr txBox="1"/>
            <p:nvPr/>
          </p:nvSpPr>
          <p:spPr>
            <a:xfrm>
              <a:off x="-47538" y="2935499"/>
              <a:ext cx="553376" cy="372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23" b="1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D</a:t>
              </a:r>
              <a:endParaRPr lang="en-AU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8D119063-C40D-7B91-BF12-6AE7121378BA}"/>
                </a:ext>
              </a:extLst>
            </p:cNvPr>
            <p:cNvGrpSpPr/>
            <p:nvPr/>
          </p:nvGrpSpPr>
          <p:grpSpPr>
            <a:xfrm>
              <a:off x="89350" y="3101050"/>
              <a:ext cx="1724037" cy="824773"/>
              <a:chOff x="1042234" y="1616842"/>
              <a:chExt cx="1443850" cy="690733"/>
            </a:xfrm>
          </p:grpSpPr>
          <p:pic>
            <p:nvPicPr>
              <p:cNvPr id="78" name="Picture 77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A2563A7F-9B4C-FD38-81A6-C8263318BE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t="6491" r="45629" b="72551"/>
              <a:stretch/>
            </p:blipFill>
            <p:spPr>
              <a:xfrm>
                <a:off x="1042234" y="1616842"/>
                <a:ext cx="1024009" cy="690733"/>
              </a:xfrm>
              <a:prstGeom prst="rect">
                <a:avLst/>
              </a:prstGeom>
            </p:spPr>
          </p:pic>
          <p:pic>
            <p:nvPicPr>
              <p:cNvPr id="79" name="Picture 78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C7DE06E3-C1D1-8A01-9B91-741D16E36D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4371" t="6251" r="5029" b="72416"/>
              <a:stretch/>
            </p:blipFill>
            <p:spPr>
              <a:xfrm>
                <a:off x="2023921" y="1766670"/>
                <a:ext cx="462163" cy="424966"/>
              </a:xfrm>
              <a:prstGeom prst="rect">
                <a:avLst/>
              </a:prstGeom>
            </p:spPr>
          </p:pic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DE86BA3-8E0A-F5C6-2F1B-82C711CBA9BB}"/>
                </a:ext>
              </a:extLst>
            </p:cNvPr>
            <p:cNvGrpSpPr/>
            <p:nvPr/>
          </p:nvGrpSpPr>
          <p:grpSpPr>
            <a:xfrm>
              <a:off x="1839306" y="3104323"/>
              <a:ext cx="1748824" cy="824773"/>
              <a:chOff x="1030439" y="2393345"/>
              <a:chExt cx="1464609" cy="690733"/>
            </a:xfrm>
          </p:grpSpPr>
          <p:pic>
            <p:nvPicPr>
              <p:cNvPr id="80" name="Picture 7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DFB668B9-DF89-BEE0-7B7E-1B8173F638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5159" t="26952" r="4241" b="51715"/>
              <a:stretch/>
            </p:blipFill>
            <p:spPr>
              <a:xfrm>
                <a:off x="2032885" y="2540559"/>
                <a:ext cx="462163" cy="424966"/>
              </a:xfrm>
              <a:prstGeom prst="rect">
                <a:avLst/>
              </a:prstGeom>
            </p:spPr>
          </p:pic>
          <p:pic>
            <p:nvPicPr>
              <p:cNvPr id="110" name="Picture 109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3F1A39F3-0685-C227-3C60-BB2A7BD0EF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-626" t="27148" r="46255" b="51894"/>
              <a:stretch/>
            </p:blipFill>
            <p:spPr>
              <a:xfrm>
                <a:off x="1030439" y="2393345"/>
                <a:ext cx="1024009" cy="690733"/>
              </a:xfrm>
              <a:prstGeom prst="rect">
                <a:avLst/>
              </a:prstGeom>
            </p:spPr>
          </p:pic>
        </p:grpSp>
        <p:pic>
          <p:nvPicPr>
            <p:cNvPr id="116" name="Picture 115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4E698D1A-450D-3367-D496-EC6A0998B3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t="4800" b="77706"/>
            <a:stretch/>
          </p:blipFill>
          <p:spPr>
            <a:xfrm>
              <a:off x="325166" y="3947385"/>
              <a:ext cx="1497790" cy="349360"/>
            </a:xfrm>
            <a:prstGeom prst="rect">
              <a:avLst/>
            </a:prstGeom>
          </p:spPr>
        </p:pic>
        <p:pic>
          <p:nvPicPr>
            <p:cNvPr id="117" name="Picture 116" descr="Icon&#10;&#10;Description automatically generated with medium confidence">
              <a:extLst>
                <a:ext uri="{FF2B5EF4-FFF2-40B4-BE49-F238E27FC236}">
                  <a16:creationId xmlns:a16="http://schemas.microsoft.com/office/drawing/2014/main" id="{973EBA45-0413-2662-A82A-77B0B3973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25" t="28119" r="-425" b="54387"/>
            <a:stretch/>
          </p:blipFill>
          <p:spPr>
            <a:xfrm>
              <a:off x="1967329" y="3934380"/>
              <a:ext cx="1497790" cy="349360"/>
            </a:xfrm>
            <a:prstGeom prst="rect">
              <a:avLst/>
            </a:prstGeom>
          </p:spPr>
        </p:pic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44786573-7F6E-49CD-8106-5FDBD6E591D8}"/>
                </a:ext>
              </a:extLst>
            </p:cNvPr>
            <p:cNvSpPr txBox="1"/>
            <p:nvPr/>
          </p:nvSpPr>
          <p:spPr>
            <a:xfrm>
              <a:off x="677486" y="2936098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SCZ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4AE3046-844D-1E89-5097-92BE7A2E9BAA}"/>
                </a:ext>
              </a:extLst>
            </p:cNvPr>
            <p:cNvSpPr txBox="1"/>
            <p:nvPr/>
          </p:nvSpPr>
          <p:spPr>
            <a:xfrm>
              <a:off x="2422852" y="2943523"/>
              <a:ext cx="64222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rPr>
                <a:t>BPD</a:t>
              </a:r>
              <a:endParaRPr lang="en-AU" sz="1200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07DB965-280F-EECF-1A01-492D899C53DD}"/>
                </a:ext>
              </a:extLst>
            </p:cNvPr>
            <p:cNvGrpSpPr/>
            <p:nvPr/>
          </p:nvGrpSpPr>
          <p:grpSpPr>
            <a:xfrm>
              <a:off x="88130" y="4487477"/>
              <a:ext cx="1756223" cy="1379787"/>
              <a:chOff x="179850" y="2973918"/>
              <a:chExt cx="1909754" cy="1500410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574F3A80-A654-B4C4-ABA8-17340FFD6F72}"/>
                  </a:ext>
                </a:extLst>
              </p:cNvPr>
              <p:cNvGrpSpPr/>
              <p:nvPr/>
            </p:nvGrpSpPr>
            <p:grpSpPr>
              <a:xfrm>
                <a:off x="179850" y="3174104"/>
                <a:ext cx="1909754" cy="896876"/>
                <a:chOff x="1015278" y="3106250"/>
                <a:chExt cx="1470805" cy="690733"/>
              </a:xfrm>
            </p:grpSpPr>
            <p:pic>
              <p:nvPicPr>
                <p:cNvPr id="81" name="Picture 8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9F0EC91-C2D2-66A7-F2C9-9B5FCEBDA2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55159" t="47653" r="4241" b="31014"/>
                <a:stretch/>
              </p:blipFill>
              <p:spPr>
                <a:xfrm>
                  <a:off x="2023920" y="3243392"/>
                  <a:ext cx="462163" cy="424966"/>
                </a:xfrm>
                <a:prstGeom prst="rect">
                  <a:avLst/>
                </a:prstGeom>
              </p:spPr>
            </p:pic>
            <p:pic>
              <p:nvPicPr>
                <p:cNvPr id="111" name="Picture 110" descr="A picture containing window&#10;&#10;Description automatically generated">
                  <a:extLst>
                    <a:ext uri="{FF2B5EF4-FFF2-40B4-BE49-F238E27FC236}">
                      <a16:creationId xmlns:a16="http://schemas.microsoft.com/office/drawing/2014/main" id="{FAF38625-E979-DF25-623D-F016A558CE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/>
                <a:srcRect l="-626" t="48106" r="46255" b="30936"/>
                <a:stretch/>
              </p:blipFill>
              <p:spPr>
                <a:xfrm>
                  <a:off x="1015278" y="3106250"/>
                  <a:ext cx="1024009" cy="690733"/>
                </a:xfrm>
                <a:prstGeom prst="rect">
                  <a:avLst/>
                </a:prstGeom>
              </p:spPr>
            </p:pic>
          </p:grpSp>
          <p:pic>
            <p:nvPicPr>
              <p:cNvPr id="118" name="Picture 117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21D1B14F-EC09-521C-29C7-FD79D55448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968" t="53666" r="-968" b="28840"/>
              <a:stretch/>
            </p:blipFill>
            <p:spPr>
              <a:xfrm>
                <a:off x="425758" y="4094426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1F6AD1F4-04BE-03C4-0D4F-751635C637D8}"/>
                  </a:ext>
                </a:extLst>
              </p:cNvPr>
              <p:cNvSpPr txBox="1"/>
              <p:nvPr/>
            </p:nvSpPr>
            <p:spPr>
              <a:xfrm>
                <a:off x="823589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ADHD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5572644-15FB-929C-9F50-2681DDA0F71D}"/>
                </a:ext>
              </a:extLst>
            </p:cNvPr>
            <p:cNvGrpSpPr/>
            <p:nvPr/>
          </p:nvGrpSpPr>
          <p:grpSpPr>
            <a:xfrm>
              <a:off x="1962614" y="4475155"/>
              <a:ext cx="1497790" cy="1371328"/>
              <a:chOff x="2206073" y="2973918"/>
              <a:chExt cx="1628729" cy="1491211"/>
            </a:xfrm>
          </p:grpSpPr>
          <p:pic>
            <p:nvPicPr>
              <p:cNvPr id="112" name="Picture 111" descr="A picture containing window&#10;&#10;Description automatically generated">
                <a:extLst>
                  <a:ext uri="{FF2B5EF4-FFF2-40B4-BE49-F238E27FC236}">
                    <a16:creationId xmlns:a16="http://schemas.microsoft.com/office/drawing/2014/main" id="{F040BB7E-A9B3-1578-1C6E-A547F4CC3F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401" t="70354" r="45228" b="8688"/>
              <a:stretch/>
            </p:blipFill>
            <p:spPr>
              <a:xfrm>
                <a:off x="2378462" y="3174104"/>
                <a:ext cx="1301430" cy="877865"/>
              </a:xfrm>
              <a:prstGeom prst="rect">
                <a:avLst/>
              </a:prstGeom>
            </p:spPr>
          </p:pic>
          <p:pic>
            <p:nvPicPr>
              <p:cNvPr id="119" name="Picture 118" descr="Icon&#10;&#10;Description automatically generated with medium confidence">
                <a:extLst>
                  <a:ext uri="{FF2B5EF4-FFF2-40B4-BE49-F238E27FC236}">
                    <a16:creationId xmlns:a16="http://schemas.microsoft.com/office/drawing/2014/main" id="{8567CBEC-7340-BF31-88D1-55875DF5E2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-244" t="76256" r="244" b="6250"/>
              <a:stretch/>
            </p:blipFill>
            <p:spPr>
              <a:xfrm>
                <a:off x="2206073" y="4085227"/>
                <a:ext cx="1628729" cy="379902"/>
              </a:xfrm>
              <a:prstGeom prst="rect">
                <a:avLst/>
              </a:prstGeom>
            </p:spPr>
          </p:pic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51425AA-F9F8-93E0-C5FE-DEAF55A46805}"/>
                  </a:ext>
                </a:extLst>
              </p:cNvPr>
              <p:cNvSpPr txBox="1"/>
              <p:nvPr/>
            </p:nvSpPr>
            <p:spPr>
              <a:xfrm>
                <a:off x="2691335" y="2973918"/>
                <a:ext cx="698364" cy="301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latin typeface="Tw Cen MT" panose="020B0602020104020603" pitchFamily="34" charset="77"/>
                    <a:ea typeface="Open Sans" pitchFamily="2" charset="0"/>
                    <a:cs typeface="Open Sans" pitchFamily="2" charset="0"/>
                  </a:rPr>
                  <a:t>ASD</a:t>
                </a:r>
                <a:endParaRPr lang="en-AU" sz="1200" dirty="0">
                  <a:latin typeface="Tw Cen MT" panose="020B0602020104020603" pitchFamily="34" charset="77"/>
                  <a:ea typeface="Open Sans" pitchFamily="2" charset="0"/>
                  <a:cs typeface="Open Sans" pitchFamily="2" charset="0"/>
                </a:endParaRPr>
              </a:p>
            </p:txBody>
          </p:sp>
        </p:grpSp>
      </p:grpSp>
      <p:pic>
        <p:nvPicPr>
          <p:cNvPr id="126" name="Picture 125">
            <a:extLst>
              <a:ext uri="{FF2B5EF4-FFF2-40B4-BE49-F238E27FC236}">
                <a16:creationId xmlns:a16="http://schemas.microsoft.com/office/drawing/2014/main" id="{F386362B-C4C8-198D-9DA1-7863FBBEED67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693430" y="1602456"/>
            <a:ext cx="1966121" cy="1395704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57FA3A52-527F-59F4-3643-B5F856BF7E4E}"/>
              </a:ext>
            </a:extLst>
          </p:cNvPr>
          <p:cNvSpPr txBox="1"/>
          <p:nvPr/>
        </p:nvSpPr>
        <p:spPr>
          <a:xfrm>
            <a:off x="1117982" y="1527293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9E6FB3D0-37F1-15F6-3400-25FE3BC77BBF}"/>
              </a:ext>
            </a:extLst>
          </p:cNvPr>
          <p:cNvSpPr txBox="1"/>
          <p:nvPr/>
        </p:nvSpPr>
        <p:spPr>
          <a:xfrm>
            <a:off x="1476808" y="152900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B0463AC-488F-CDB8-A503-A62A17794363}"/>
              </a:ext>
            </a:extLst>
          </p:cNvPr>
          <p:cNvSpPr txBox="1"/>
          <p:nvPr/>
        </p:nvSpPr>
        <p:spPr>
          <a:xfrm>
            <a:off x="2174454" y="1529004"/>
            <a:ext cx="4302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Calibri" panose="020F0502020204030204" pitchFamily="34" charset="0"/>
                <a:ea typeface="Open Sans" pitchFamily="2" charset="0"/>
                <a:cs typeface="Calibri" panose="020F0502020204030204" pitchFamily="34" charset="0"/>
              </a:rPr>
              <a:t>***</a:t>
            </a:r>
            <a:endParaRPr lang="en-AU" sz="900" dirty="0">
              <a:latin typeface="Calibri" panose="020F0502020204030204" pitchFamily="34" charset="0"/>
              <a:ea typeface="Open Sans" pitchFamily="2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485-3D05-2F74-5423-36137EA81599}"/>
              </a:ext>
            </a:extLst>
          </p:cNvPr>
          <p:cNvSpPr txBox="1"/>
          <p:nvPr/>
        </p:nvSpPr>
        <p:spPr>
          <a:xfrm>
            <a:off x="2739433" y="1340863"/>
            <a:ext cx="553376" cy="37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23" b="1" dirty="0"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C</a:t>
            </a:r>
            <a:endParaRPr lang="en-AU" sz="1823" b="1" dirty="0"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A38C2E-AAF9-A35B-CCEE-C15F3CCE02F1}"/>
              </a:ext>
            </a:extLst>
          </p:cNvPr>
          <p:cNvSpPr txBox="1"/>
          <p:nvPr/>
        </p:nvSpPr>
        <p:spPr>
          <a:xfrm>
            <a:off x="5917570" y="197588"/>
            <a:ext cx="147295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ighlight>
                  <a:srgbClr val="FFFF00"/>
                </a:highlight>
                <a:latin typeface="Tw Cen MT" panose="020B0602020104020603" pitchFamily="34" charset="77"/>
                <a:ea typeface="Open Sans" pitchFamily="2" charset="0"/>
                <a:cs typeface="Open Sans" pitchFamily="2" charset="0"/>
              </a:rPr>
              <a:t>Think about feature importance visualization</a:t>
            </a:r>
            <a:endParaRPr lang="en-AU" sz="1400" dirty="0">
              <a:highlight>
                <a:srgbClr val="FFFF00"/>
              </a:highlight>
              <a:latin typeface="Tw Cen MT" panose="020B0602020104020603" pitchFamily="34" charset="77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719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4620</TotalTime>
  <Words>104</Words>
  <Application>Microsoft Macintosh PowerPoint</Application>
  <PresentationFormat>Custom</PresentationFormat>
  <Paragraphs>52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187</cp:revision>
  <dcterms:created xsi:type="dcterms:W3CDTF">2023-03-19T08:50:59Z</dcterms:created>
  <dcterms:modified xsi:type="dcterms:W3CDTF">2023-04-03T08:21:35Z</dcterms:modified>
</cp:coreProperties>
</file>

<file path=docProps/thumbnail.jpeg>
</file>